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9"/>
  </p:notesMasterIdLst>
  <p:sldIdLst>
    <p:sldId id="256" r:id="rId2"/>
    <p:sldId id="257" r:id="rId3"/>
    <p:sldId id="264" r:id="rId4"/>
    <p:sldId id="271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1"/>
  </p:normalViewPr>
  <p:slideViewPr>
    <p:cSldViewPr snapToGrid="0" snapToObjects="1">
      <p:cViewPr varScale="1">
        <p:scale>
          <a:sx n="107" d="100"/>
          <a:sy n="107" d="100"/>
        </p:scale>
        <p:origin x="10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/>
            <a:t>Identify a Problem</a:t>
          </a:r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/>
            <a:t>Test Idea</a:t>
          </a:r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</dgm:pt>
    <dgm:pt modelId="{FFD06A4C-859B-2047-96DA-FFFECCB64EDC}" type="pres">
      <dgm:prSet presAssocID="{EADD0DA2-48EE-7D42-B3F2-0333E95FF70C}" presName="sibTrans" presStyleLbl="sibTrans2D1" presStyleIdx="0" presStyleCnt="4"/>
      <dgm:spPr/>
    </dgm:pt>
    <dgm:pt modelId="{F42D4D89-AF93-644E-92CE-FCA3EF700758}" type="pres">
      <dgm:prSet presAssocID="{EADD0DA2-48EE-7D42-B3F2-0333E95FF70C}" presName="connectorText" presStyleLbl="sibTrans2D1" presStyleIdx="0" presStyleCnt="4"/>
      <dgm:spPr/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</dgm:pt>
    <dgm:pt modelId="{C997C7D9-8F92-8C4C-8CEC-165C3F12672C}" type="pres">
      <dgm:prSet presAssocID="{EC8A0F05-2C46-5844-879D-88265F866528}" presName="sibTrans" presStyleLbl="sibTrans2D1" presStyleIdx="1" presStyleCnt="4"/>
      <dgm:spPr/>
    </dgm:pt>
    <dgm:pt modelId="{A3073499-DEDF-FD42-9427-A0C9D44BECC3}" type="pres">
      <dgm:prSet presAssocID="{EC8A0F05-2C46-5844-879D-88265F866528}" presName="connectorText" presStyleLbl="sibTrans2D1" presStyleIdx="1" presStyleCnt="4"/>
      <dgm:spPr/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</dgm:pt>
    <dgm:pt modelId="{636DF598-3868-4E43-A440-67C235EE66A5}" type="pres">
      <dgm:prSet presAssocID="{A8B2C999-40B7-8A41-8055-057FF1DB3763}" presName="sibTrans" presStyleLbl="sibTrans2D1" presStyleIdx="2" presStyleCnt="4"/>
      <dgm:spPr/>
    </dgm:pt>
    <dgm:pt modelId="{C3471ECB-E77C-644F-A133-4360585F39C9}" type="pres">
      <dgm:prSet presAssocID="{A8B2C999-40B7-8A41-8055-057FF1DB3763}" presName="connectorText" presStyleLbl="sibTrans2D1" presStyleIdx="2" presStyleCnt="4"/>
      <dgm:spPr/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</dgm:pt>
    <dgm:pt modelId="{46C905CF-A235-3149-9CEF-DBCF69A73166}" type="pres">
      <dgm:prSet presAssocID="{588299B1-0372-BF48-8E91-1A9B23C55B4F}" presName="sibTrans" presStyleLbl="sibTrans2D1" presStyleIdx="3" presStyleCnt="4"/>
      <dgm:spPr/>
    </dgm:pt>
    <dgm:pt modelId="{90BDE101-8BD0-694B-BC29-D48EF6D1D865}" type="pres">
      <dgm:prSet presAssocID="{588299B1-0372-BF48-8E91-1A9B23C55B4F}" presName="connectorText" presStyleLbl="sibTrans2D1" presStyleIdx="3" presStyleCnt="4"/>
      <dgm:spPr/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</dgm:pt>
  </dgm:ptLst>
  <dgm:cxnLst>
    <dgm:cxn modelId="{8E485710-3F88-CD41-B97D-492229178EE8}" type="presOf" srcId="{588299B1-0372-BF48-8E91-1A9B23C55B4F}" destId="{90BDE101-8BD0-694B-BC29-D48EF6D1D865}" srcOrd="1" destOrd="0" presId="urn:microsoft.com/office/officeart/2005/8/layout/process1"/>
    <dgm:cxn modelId="{E4616F32-E801-BB4A-A660-DBA87BB3BCF6}" type="presOf" srcId="{A8B2C999-40B7-8A41-8055-057FF1DB3763}" destId="{636DF598-3868-4E43-A440-67C235EE66A5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5957953C-A4BE-654D-AC2B-69B41F90F988}" type="presOf" srcId="{723DC229-3B41-9A4A-A581-3ECA2096E9F2}" destId="{A8CD4AC1-8E59-1B45-982E-28389114F62F}" srcOrd="0" destOrd="0" presId="urn:microsoft.com/office/officeart/2005/8/layout/process1"/>
    <dgm:cxn modelId="{C6FD8562-4344-D74B-BA0B-1EFA4754A98C}" type="presOf" srcId="{EDB6F632-F1B1-1C40-9B7E-E924F13ACCE4}" destId="{BA3D9BEE-60A3-9243-9B69-D8FA7A82FEDE}" srcOrd="0" destOrd="0" presId="urn:microsoft.com/office/officeart/2005/8/layout/process1"/>
    <dgm:cxn modelId="{F852CE6D-FEEE-8741-AEFF-18D5DDA7CC99}" type="presOf" srcId="{EC8A0F05-2C46-5844-879D-88265F866528}" destId="{A3073499-DEDF-FD42-9427-A0C9D44BECC3}" srcOrd="1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9192C178-15B2-9F48-8BB9-D6702CFD9AED}" type="presOf" srcId="{5CF70290-B0E6-7840-BBD7-344E4729953C}" destId="{C9763C1C-B465-A246-9F40-37879A5E66DE}" srcOrd="0" destOrd="0" presId="urn:microsoft.com/office/officeart/2005/8/layout/process1"/>
    <dgm:cxn modelId="{8EFFF590-9055-164C-BA39-C802AA2E3ACD}" type="presOf" srcId="{EC8A0F05-2C46-5844-879D-88265F866528}" destId="{C997C7D9-8F92-8C4C-8CEC-165C3F12672C}" srcOrd="0" destOrd="0" presId="urn:microsoft.com/office/officeart/2005/8/layout/process1"/>
    <dgm:cxn modelId="{E25A7A96-E3D9-4243-A23F-02415EBD7E23}" type="presOf" srcId="{A8B2C999-40B7-8A41-8055-057FF1DB3763}" destId="{C3471ECB-E77C-644F-A133-4360585F39C9}" srcOrd="1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C46B5AA4-8151-AA40-B33E-ADD7EADD7914}" type="presOf" srcId="{767759F5-606D-9444-8B79-C153311B8DB2}" destId="{0B02C6D9-7CED-6446-A834-B5B10FC53512}" srcOrd="0" destOrd="0" presId="urn:microsoft.com/office/officeart/2005/8/layout/process1"/>
    <dgm:cxn modelId="{09C7DBAA-A4B4-634B-B3F3-7C47C4B0CD53}" type="presOf" srcId="{365FCF05-BF2E-F649-A9E5-08C5809E2068}" destId="{6AE7477B-0E18-2B4F-B5F6-69A51E611C8A}" srcOrd="0" destOrd="0" presId="urn:microsoft.com/office/officeart/2005/8/layout/process1"/>
    <dgm:cxn modelId="{E85604B2-C331-4A41-B221-178C8CFAECC8}" type="presOf" srcId="{EADD0DA2-48EE-7D42-B3F2-0333E95FF70C}" destId="{F42D4D89-AF93-644E-92CE-FCA3EF700758}" srcOrd="1" destOrd="0" presId="urn:microsoft.com/office/officeart/2005/8/layout/process1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3638B7CF-7AD1-E44B-9C50-45602A39070A}" type="presOf" srcId="{588299B1-0372-BF48-8E91-1A9B23C55B4F}" destId="{46C905CF-A235-3149-9CEF-DBCF69A73166}" srcOrd="0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8BE1A6E0-71FD-0844-B2F6-A3AEBDDA6A27}" type="presOf" srcId="{97316021-EE26-7545-AFE7-67A2107928CC}" destId="{5FEC0844-5586-AB40-8846-FF57B1F41B3F}" srcOrd="0" destOrd="0" presId="urn:microsoft.com/office/officeart/2005/8/layout/process1"/>
    <dgm:cxn modelId="{E3C080F9-535B-D442-82EA-080B81256E73}" type="presOf" srcId="{EADD0DA2-48EE-7D42-B3F2-0333E95FF70C}" destId="{FFD06A4C-859B-2047-96DA-FFFECCB64EDC}" srcOrd="0" destOrd="0" presId="urn:microsoft.com/office/officeart/2005/8/layout/process1"/>
    <dgm:cxn modelId="{10A4FF4E-C4FE-1946-B845-C8E957B1C1F9}" type="presParOf" srcId="{BA3D9BEE-60A3-9243-9B69-D8FA7A82FEDE}" destId="{6AE7477B-0E18-2B4F-B5F6-69A51E611C8A}" srcOrd="0" destOrd="0" presId="urn:microsoft.com/office/officeart/2005/8/layout/process1"/>
    <dgm:cxn modelId="{2FFEE7A9-1F9B-2F45-9876-DB124C87A076}" type="presParOf" srcId="{BA3D9BEE-60A3-9243-9B69-D8FA7A82FEDE}" destId="{FFD06A4C-859B-2047-96DA-FFFECCB64EDC}" srcOrd="1" destOrd="0" presId="urn:microsoft.com/office/officeart/2005/8/layout/process1"/>
    <dgm:cxn modelId="{BC606C86-DB8B-7642-B63A-055B83337E7C}" type="presParOf" srcId="{FFD06A4C-859B-2047-96DA-FFFECCB64EDC}" destId="{F42D4D89-AF93-644E-92CE-FCA3EF700758}" srcOrd="0" destOrd="0" presId="urn:microsoft.com/office/officeart/2005/8/layout/process1"/>
    <dgm:cxn modelId="{DF7D487D-8115-C742-92F4-157D9E7DE8BA}" type="presParOf" srcId="{BA3D9BEE-60A3-9243-9B69-D8FA7A82FEDE}" destId="{5FEC0844-5586-AB40-8846-FF57B1F41B3F}" srcOrd="2" destOrd="0" presId="urn:microsoft.com/office/officeart/2005/8/layout/process1"/>
    <dgm:cxn modelId="{4118D54F-EB4D-B244-923B-C916CC8FCFBD}" type="presParOf" srcId="{BA3D9BEE-60A3-9243-9B69-D8FA7A82FEDE}" destId="{C997C7D9-8F92-8C4C-8CEC-165C3F12672C}" srcOrd="3" destOrd="0" presId="urn:microsoft.com/office/officeart/2005/8/layout/process1"/>
    <dgm:cxn modelId="{BDF5B463-FA53-D845-852D-E8B356AF8F91}" type="presParOf" srcId="{C997C7D9-8F92-8C4C-8CEC-165C3F12672C}" destId="{A3073499-DEDF-FD42-9427-A0C9D44BECC3}" srcOrd="0" destOrd="0" presId="urn:microsoft.com/office/officeart/2005/8/layout/process1"/>
    <dgm:cxn modelId="{C89BD45A-A9E0-DD4D-A4EA-98ED056DB84F}" type="presParOf" srcId="{BA3D9BEE-60A3-9243-9B69-D8FA7A82FEDE}" destId="{0B02C6D9-7CED-6446-A834-B5B10FC53512}" srcOrd="4" destOrd="0" presId="urn:microsoft.com/office/officeart/2005/8/layout/process1"/>
    <dgm:cxn modelId="{59F8C226-FC7D-C740-B92B-9863095C9841}" type="presParOf" srcId="{BA3D9BEE-60A3-9243-9B69-D8FA7A82FEDE}" destId="{636DF598-3868-4E43-A440-67C235EE66A5}" srcOrd="5" destOrd="0" presId="urn:microsoft.com/office/officeart/2005/8/layout/process1"/>
    <dgm:cxn modelId="{FC60A386-CF19-1C43-9730-4385549D0976}" type="presParOf" srcId="{636DF598-3868-4E43-A440-67C235EE66A5}" destId="{C3471ECB-E77C-644F-A133-4360585F39C9}" srcOrd="0" destOrd="0" presId="urn:microsoft.com/office/officeart/2005/8/layout/process1"/>
    <dgm:cxn modelId="{3FE9A0DF-6D5D-4B4B-80EA-AD320131704B}" type="presParOf" srcId="{BA3D9BEE-60A3-9243-9B69-D8FA7A82FEDE}" destId="{A8CD4AC1-8E59-1B45-982E-28389114F62F}" srcOrd="6" destOrd="0" presId="urn:microsoft.com/office/officeart/2005/8/layout/process1"/>
    <dgm:cxn modelId="{B0B75DB1-1A6E-A846-9243-25B0C8564DB8}" type="presParOf" srcId="{BA3D9BEE-60A3-9243-9B69-D8FA7A82FEDE}" destId="{46C905CF-A235-3149-9CEF-DBCF69A73166}" srcOrd="7" destOrd="0" presId="urn:microsoft.com/office/officeart/2005/8/layout/process1"/>
    <dgm:cxn modelId="{269AA0BA-CD51-F24F-93F4-EE4DF8BC7E64}" type="presParOf" srcId="{46C905CF-A235-3149-9CEF-DBCF69A73166}" destId="{90BDE101-8BD0-694B-BC29-D48EF6D1D865}" srcOrd="0" destOrd="0" presId="urn:microsoft.com/office/officeart/2005/8/layout/process1"/>
    <dgm:cxn modelId="{8164A2F0-CBBE-884B-93B4-FE341884EEC1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a Problem</a:t>
          </a:r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 Idea</a:t>
          </a:r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Sharing/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FCCA79-0916-4F27-ACE0-763E43D11590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719E59-8CAB-480D-9F63-3D55F21F3BA3}"/>
              </a:ext>
            </a:extLst>
          </p:cNvPr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0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4A8CC16-C087-40E6-B06F-6F088090B824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6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96E942-F734-4C95-A03C-DE51FBB743F7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2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FD734E-4FC5-4546-B6ED-28BA361FE1B9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0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11F03-53C6-459A-9236-D8EBAA505B0E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DA536E6-8A0E-4260-8B9A-2F718BA81C65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1E01CB2-3F9B-41F8-88BE-839C039A6C00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3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6D38D4C-D8E3-4F34-832B-D91CCBBB2FEC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31FDEE4-879A-4BC7-81D8-BCF812B2A84A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3E408A-DB97-4712-9120-F1B815E5646B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E10CDB1-02EC-44C6-BBF2-11B788298042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79DEB0-E7A5-4C03-A71F-8D2940901CD9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AD25E1-29ED-4312-AA12-F5BF46B91616}"/>
              </a:ext>
            </a:extLst>
          </p:cNvPr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8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4697649" cy="43532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000" dirty="0"/>
              <a:t>Seshan Brothers were on team Not the Droids You Are Looking For </a:t>
            </a:r>
          </a:p>
          <a:p>
            <a:pPr lvl="1"/>
            <a:r>
              <a:rPr lang="en-US" sz="2000" dirty="0"/>
              <a:t>Our research project for Trash Trek was a Global Innovation Award semi-finalist project (Top 20 out of 30,0000 teams).</a:t>
            </a:r>
          </a:p>
          <a:p>
            <a:pPr lvl="1"/>
            <a:r>
              <a:rPr lang="en-US" sz="2000" dirty="0"/>
              <a:t>Our research project in Nature’s Fury won Innovative Solution at the FIRST LEGO League International Open in Toronto.</a:t>
            </a:r>
          </a:p>
          <a:p>
            <a:pPr lvl="1"/>
            <a:r>
              <a:rPr lang="en-US" sz="2000" dirty="0"/>
              <a:t>Our research project for World Class was EV3Lessons.com! ;-)</a:t>
            </a:r>
          </a:p>
          <a:p>
            <a:pPr lvl="1"/>
            <a:r>
              <a:rPr lang="en-US" sz="2000" dirty="0"/>
              <a:t>We are the Champion’s award winners from World Festival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982E8D3-107C-4BA0-9901-6E043937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8" y="1928931"/>
            <a:ext cx="3369210" cy="33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Research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 group research project related to the year’s theme</a:t>
            </a:r>
          </a:p>
          <a:p>
            <a:r>
              <a:rPr lang="en-US" dirty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b="1" u="sng" dirty="0"/>
              <a:t>Themes:</a:t>
            </a:r>
          </a:p>
          <a:p>
            <a:pPr lvl="1"/>
            <a:r>
              <a:rPr lang="en-US" dirty="0"/>
              <a:t>2011: Food Factor (food safety)</a:t>
            </a:r>
          </a:p>
          <a:p>
            <a:pPr lvl="1"/>
            <a:r>
              <a:rPr lang="en-US" dirty="0"/>
              <a:t>2012: Senior Solutions (senior citizens)</a:t>
            </a:r>
          </a:p>
          <a:p>
            <a:pPr lvl="1"/>
            <a:r>
              <a:rPr lang="en-US" dirty="0"/>
              <a:t>2013: Nature’s Fury (natural disasters)</a:t>
            </a:r>
          </a:p>
          <a:p>
            <a:pPr lvl="1"/>
            <a:r>
              <a:rPr lang="en-US" dirty="0"/>
              <a:t>2014: World Class (education)</a:t>
            </a:r>
          </a:p>
          <a:p>
            <a:pPr lvl="1"/>
            <a:r>
              <a:rPr lang="en-US" dirty="0"/>
              <a:t>2015: Trash Trek (garbage)</a:t>
            </a:r>
          </a:p>
          <a:p>
            <a:pPr lvl="1"/>
            <a:r>
              <a:rPr lang="en-US" dirty="0"/>
              <a:t>2016: Animal Allies (animals)</a:t>
            </a:r>
          </a:p>
          <a:p>
            <a:pPr lvl="1"/>
            <a:r>
              <a:rPr lang="en-US" dirty="0"/>
              <a:t>2017: Hydro Dynamics (water)</a:t>
            </a:r>
          </a:p>
          <a:p>
            <a:pPr lvl="1"/>
            <a:r>
              <a:rPr lang="en-US" dirty="0"/>
              <a:t>2018: INTO ORBIT (space)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40" y="4560529"/>
            <a:ext cx="1652196" cy="112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15" y="3446454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247" y="3382832"/>
            <a:ext cx="1493840" cy="724512"/>
          </a:xfrm>
          <a:prstGeom prst="rect">
            <a:avLst/>
          </a:prstGeom>
        </p:spPr>
      </p:pic>
      <p:pic>
        <p:nvPicPr>
          <p:cNvPr id="1026" name="Picture 2" descr="Image result for into orbit logo">
            <a:extLst>
              <a:ext uri="{FF2B5EF4-FFF2-40B4-BE49-F238E27FC236}">
                <a16:creationId xmlns:a16="http://schemas.microsoft.com/office/drawing/2014/main" id="{3D5234B5-FC86-4378-B852-EEAF7271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389" y="4218000"/>
            <a:ext cx="1811556" cy="18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Rubrics for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11" descr="Screen Clipping">
            <a:extLst>
              <a:ext uri="{FF2B5EF4-FFF2-40B4-BE49-F238E27FC236}">
                <a16:creationId xmlns:a16="http://schemas.microsoft.com/office/drawing/2014/main" id="{EA2E2E80-5185-4544-A19D-705E7452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2394" y="1977978"/>
            <a:ext cx="3125779" cy="41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045902" y="2023494"/>
            <a:ext cx="4603827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Research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Identify a problem and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Innovative Solution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Develop a solution to your problem and understand what it would take to implement this idea.</a:t>
            </a:r>
            <a:endParaRPr lang="en-US" b="1" u="sng" dirty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Presentation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/>
              <a:t>Share your project with people/organizations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Create an effective presentation </a:t>
            </a:r>
            <a:r>
              <a:rPr lang="en-US" dirty="0"/>
              <a:t>for judges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1774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2222386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80654960"/>
              </p:ext>
            </p:extLst>
          </p:nvPr>
        </p:nvGraphicFramePr>
        <p:xfrm>
          <a:off x="282621" y="2219448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774" y="4519617"/>
            <a:ext cx="81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 lessons on each of these topics on FLLtutorials.com</a:t>
            </a:r>
          </a:p>
        </p:txBody>
      </p:sp>
    </p:spTree>
    <p:extLst>
      <p:ext uri="{BB962C8B-B14F-4D97-AF65-F5344CB8AC3E}">
        <p14:creationId xmlns:p14="http://schemas.microsoft.com/office/powerpoint/2010/main" val="65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b="1" dirty="0"/>
              <a:t>2011: Food Factor (food safety)</a:t>
            </a:r>
          </a:p>
          <a:p>
            <a:pPr lvl="1"/>
            <a:r>
              <a:rPr lang="en-US" sz="1400" dirty="0"/>
              <a:t>Detecting spoilt milk</a:t>
            </a:r>
          </a:p>
          <a:p>
            <a:r>
              <a:rPr lang="en-US" sz="1600" b="1" dirty="0"/>
              <a:t>2012: Senior Solutions (senior citizens)</a:t>
            </a:r>
          </a:p>
          <a:p>
            <a:pPr lvl="1"/>
            <a:r>
              <a:rPr lang="en-US" sz="1400" dirty="0"/>
              <a:t>Helping seniors remember where they left their possessions</a:t>
            </a:r>
          </a:p>
          <a:p>
            <a:r>
              <a:rPr lang="en-US" sz="1600" b="1" dirty="0"/>
              <a:t>2013: Nature’s Fury (natural disasters)</a:t>
            </a:r>
          </a:p>
          <a:p>
            <a:pPr lvl="1"/>
            <a:r>
              <a:rPr lang="en-US" sz="1400" dirty="0"/>
              <a:t>An early-warning ash detection system for airplanes</a:t>
            </a:r>
          </a:p>
          <a:p>
            <a:r>
              <a:rPr lang="en-US" sz="1600" b="1" dirty="0"/>
              <a:t>2014: World Class (education)</a:t>
            </a:r>
          </a:p>
          <a:p>
            <a:pPr lvl="1"/>
            <a:r>
              <a:rPr lang="en-US" sz="1400" dirty="0"/>
              <a:t>A better way to learn to program the EV3 (EV3Lessons.com)</a:t>
            </a:r>
          </a:p>
          <a:p>
            <a:r>
              <a:rPr lang="en-US" sz="1600" b="1" dirty="0"/>
              <a:t>2015: Trash Trek (garbage)</a:t>
            </a:r>
          </a:p>
          <a:p>
            <a:pPr lvl="1"/>
            <a:r>
              <a:rPr lang="en-US" sz="1400" dirty="0"/>
              <a:t>A more efficient way to recycle batteries </a:t>
            </a:r>
          </a:p>
          <a:p>
            <a:r>
              <a:rPr lang="en-US" sz="1600" b="1" dirty="0"/>
              <a:t>2016: Animal Allies (animals)</a:t>
            </a:r>
          </a:p>
          <a:p>
            <a:pPr lvl="1"/>
            <a:r>
              <a:rPr lang="en-US" sz="1400" dirty="0"/>
              <a:t>Bats getting killed by wind turbines</a:t>
            </a:r>
          </a:p>
          <a:p>
            <a:r>
              <a:rPr lang="en-US" sz="1600" b="1" dirty="0"/>
              <a:t>2017:Hydro Dynamics (water)</a:t>
            </a:r>
          </a:p>
          <a:p>
            <a:pPr lvl="1"/>
            <a:r>
              <a:rPr lang="en-US" sz="1400" dirty="0"/>
              <a:t>Detecting leaking pipes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112</TotalTime>
  <Words>438</Words>
  <Application>Microsoft Office PowerPoint</Application>
  <PresentationFormat>On-screen Show (4:3)</PresentationFormat>
  <Paragraphs>72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Wingdings</vt:lpstr>
      <vt:lpstr>Wingdings 2</vt:lpstr>
      <vt:lpstr>Dividend</vt:lpstr>
      <vt:lpstr>Research Project Overview</vt:lpstr>
      <vt:lpstr>About The AUTHOR</vt:lpstr>
      <vt:lpstr>What is the Research Project?</vt:lpstr>
      <vt:lpstr>New Rubrics for 2017</vt:lpstr>
      <vt:lpstr>Project Process</vt:lpstr>
      <vt:lpstr>SAMPLE PROJECTS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25</cp:revision>
  <dcterms:created xsi:type="dcterms:W3CDTF">2017-08-13T17:46:18Z</dcterms:created>
  <dcterms:modified xsi:type="dcterms:W3CDTF">2018-06-12T05:02:10Z</dcterms:modified>
</cp:coreProperties>
</file>